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2" r:id="rId11"/>
    <p:sldId id="260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76E3-6F2C-4AD2-BDDF-48ACC50DCBA7}" type="datetimeFigureOut">
              <a:rPr lang="en-US" smtClean="0"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7EDD-9399-4231-9121-713ACD2A16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oe\Desktop\Norma\Bible Stories\www\Images\slide0002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oe\Desktop\Norma\Bible Stories\www\Images\slide0011_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03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oe\Desktop\Norma\Bible Stories\www\Images\slide0012_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855"/>
            <a:ext cx="9144000" cy="697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oe\Desktop\Norma\Bible Stories\www\Images\slide0013_image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21855"/>
            <a:ext cx="9144000" cy="6979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oe\Desktop\Norma\Bible Stories\www\Images\slide0003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975"/>
            <a:ext cx="9163051" cy="703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oe\Desktop\Norma\Bible Stories\www\Images\slide0004_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1"/>
            <a:ext cx="9144000" cy="703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oe\Desktop\Norma\Bible Stories\www\Images\slide0005_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0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oe\Desktop\Norma\Bible Stories\www\Images\slide0006_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704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oe\Desktop\Norma\Bible Stories\www\Images\slide0007_image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" y="0"/>
            <a:ext cx="91375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oe\Desktop\Norma\Bible Stories\www\Images\slide0008_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6"/>
            <a:ext cx="9132718" cy="701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oe\Desktop\Norma\Bible Stories\www\Images\slide0009_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oe\Desktop\Norma\Bible Stories\www\Images\slide0010_image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5353"/>
            <a:ext cx="9144000" cy="7890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Joe</cp:lastModifiedBy>
  <cp:revision>3</cp:revision>
  <dcterms:created xsi:type="dcterms:W3CDTF">2014-07-12T18:41:51Z</dcterms:created>
  <dcterms:modified xsi:type="dcterms:W3CDTF">2014-07-12T18:48:45Z</dcterms:modified>
</cp:coreProperties>
</file>